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3615-0FCC-48C9-A4EF-CE20E2A68831}" type="datetimeFigureOut">
              <a:rPr lang="en-US" smtClean="0"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872D-C91E-4309-AE11-96BD05202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8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3615-0FCC-48C9-A4EF-CE20E2A68831}" type="datetimeFigureOut">
              <a:rPr lang="en-US" smtClean="0"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872D-C91E-4309-AE11-96BD05202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5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3615-0FCC-48C9-A4EF-CE20E2A68831}" type="datetimeFigureOut">
              <a:rPr lang="en-US" smtClean="0"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872D-C91E-4309-AE11-96BD05202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6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3615-0FCC-48C9-A4EF-CE20E2A68831}" type="datetimeFigureOut">
              <a:rPr lang="en-US" smtClean="0"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872D-C91E-4309-AE11-96BD05202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9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3615-0FCC-48C9-A4EF-CE20E2A68831}" type="datetimeFigureOut">
              <a:rPr lang="en-US" smtClean="0"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872D-C91E-4309-AE11-96BD05202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8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3615-0FCC-48C9-A4EF-CE20E2A68831}" type="datetimeFigureOut">
              <a:rPr lang="en-US" smtClean="0"/>
              <a:t>8/27/2012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872D-C91E-4309-AE11-96BD05202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16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3615-0FCC-48C9-A4EF-CE20E2A68831}" type="datetimeFigureOut">
              <a:rPr lang="en-US" smtClean="0"/>
              <a:t>8/27/2012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872D-C91E-4309-AE11-96BD05202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6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3615-0FCC-48C9-A4EF-CE20E2A68831}" type="datetimeFigureOut">
              <a:rPr lang="en-US" smtClean="0"/>
              <a:t>8/27/2012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872D-C91E-4309-AE11-96BD05202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42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3615-0FCC-48C9-A4EF-CE20E2A68831}" type="datetimeFigureOut">
              <a:rPr lang="en-US" smtClean="0"/>
              <a:t>8/27/2012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872D-C91E-4309-AE11-96BD05202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9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3615-0FCC-48C9-A4EF-CE20E2A68831}" type="datetimeFigureOut">
              <a:rPr lang="en-US" smtClean="0"/>
              <a:t>8/27/2012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872D-C91E-4309-AE11-96BD05202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2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B3615-0FCC-48C9-A4EF-CE20E2A68831}" type="datetimeFigureOut">
              <a:rPr lang="en-US" smtClean="0"/>
              <a:t>8/27/2012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B872D-C91E-4309-AE11-96BD05202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2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B3615-0FCC-48C9-A4EF-CE20E2A68831}" type="datetimeFigureOut">
              <a:rPr lang="en-US" smtClean="0"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B872D-C91E-4309-AE11-96BD05202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9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"/>
            <a:ext cx="4054475" cy="601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68" y="380999"/>
            <a:ext cx="4073420" cy="601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87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Photos\June2012\18JUNE12Aerials\emailsize\DSC_7723 (1024x68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59" y="533400"/>
            <a:ext cx="8377984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381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Deatrick, John</dc:creator>
  <cp:lastModifiedBy>Deatrick, John</cp:lastModifiedBy>
  <cp:revision>1</cp:revision>
  <dcterms:created xsi:type="dcterms:W3CDTF">2012-08-27T13:52:28Z</dcterms:created>
  <dcterms:modified xsi:type="dcterms:W3CDTF">2012-08-27T13:57:10Z</dcterms:modified>
</cp:coreProperties>
</file>